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1233" y="0"/>
            <a:ext cx="102664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3204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2996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4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 idx="4294967295"/>
          </p:nvPr>
        </p:nvSpPr>
        <p:spPr>
          <a:xfrm>
            <a:off x="1620000" y="1800225"/>
            <a:ext cx="6061075" cy="1071563"/>
          </a:xfrm>
          <a:prstGeom prst="rect">
            <a:avLst/>
          </a:prstGeom>
        </p:spPr>
        <p:txBody>
          <a:bodyPr vert="horz" wrap="square" lIns="0" tIns="0" rIns="0" anchor="t" anchorCtr="0">
            <a:spAutoFit/>
          </a:bodyPr>
          <a:lstStyle/>
          <a:p>
            <a:pPr lvl="0" algn="l">
              <a:lnSpc>
                <a:spcPts val="4000"/>
              </a:lnSpc>
            </a:pPr>
            <a:r>
              <a:rPr lang="de-DE" sz="4000" b="1" dirty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Das Leben in der Wohlstandsgesellschaft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620000" y="3060700"/>
            <a:ext cx="5410200" cy="117981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 algn="l"/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Der eigene Hamsterkäfig?</a:t>
            </a:r>
          </a:p>
          <a:p>
            <a:pPr lvl="0" algn="l"/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Fehlendes Miteinander?</a:t>
            </a:r>
          </a:p>
          <a:p>
            <a:pPr lvl="0" algn="l"/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Was bedeutet Zufriedenheit?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620000" y="1800000"/>
            <a:ext cx="6589199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/>
            <a:r>
              <a:rPr lang="de-DE" sz="3200" b="1" dirty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Die Wohlstandsgesellschaft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1620001" y="2520000"/>
            <a:ext cx="6007172" cy="2000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70000" lvl="0" indent="-270000">
              <a:lnSpc>
                <a:spcPts val="18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Zeigt unsere Wohlstandsgesellschaft Risse?</a:t>
            </a:r>
          </a:p>
          <a:p>
            <a:pPr marL="270000" lvl="0" indent="-270000">
              <a:lnSpc>
                <a:spcPts val="18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Verlieren wir an Werten?</a:t>
            </a:r>
          </a:p>
          <a:p>
            <a:pPr marL="270000" lvl="0" indent="-270000">
              <a:lnSpc>
                <a:spcPts val="18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Ist die Gesellschaft am Degenerieren 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Die </a:t>
            </a: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Entwicklung im Bildung und Gesundheitswesen deuten darauf hin.</a:t>
            </a:r>
          </a:p>
          <a:p>
            <a:pPr marL="270000" lvl="0" indent="-270000">
              <a:lnSpc>
                <a:spcPts val="1800"/>
              </a:lnSpc>
              <a:spcBef>
                <a:spcPts val="1200"/>
              </a:spcBef>
            </a:pP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Der </a:t>
            </a: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negative Prozessverlauf in vielen gesellschaftlichen Bereichen wird durch das politische Gegensteuern nur unwesentlich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gebremst</a:t>
            </a: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620000" y="1800000"/>
            <a:ext cx="6589199" cy="87203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ts val="3400"/>
              </a:lnSpc>
            </a:pPr>
            <a:r>
              <a:rPr lang="de-DE" sz="3200" b="1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Das atemberaubende Tempo der Entwicklung überrollt die Menschen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1620000" y="2880000"/>
            <a:ext cx="5006711" cy="167994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Eine Flut von positiven und negativen Informationen verschließt den Blick für eine reale Gestaltung der Zukunft. 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Medien und Computersucht bestätigen den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Trend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Der Konsumrausch verläuft ungebremst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Was du kaufst bestimmen die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Anderen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620000" y="1800000"/>
            <a:ext cx="6589199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/>
            <a:r>
              <a:rPr lang="de-DE" sz="3200" b="1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Keine erkennbare Not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1620000" y="2520000"/>
            <a:ext cx="4275191" cy="3026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Mich betrifft es nicht 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Was geht mich das an?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Das ist nicht mein Problem?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Solidarität ist was für Andere 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Keine Zeit ?</a:t>
            </a: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Mir geht es gut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Egoismus überwiegt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Ich bin nicht betroffen !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620000" y="1800000"/>
            <a:ext cx="6589199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/>
            <a:r>
              <a:rPr lang="de-DE" sz="3200" b="1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Ideen entwickeln und Handeln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1620000" y="2520000"/>
            <a:ext cx="6591985" cy="183383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Veränderungen entstehen an der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Wurzel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Veränderungen entstehen in den Köpfen und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Herzen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Veränderungen entstehen in den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Kommunen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Veränderungen schaffen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Menschen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Für Veränderungen ist es nie zu spät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620000" y="1800000"/>
            <a:ext cx="6589199" cy="87203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ts val="3400"/>
              </a:lnSpc>
            </a:pPr>
            <a:r>
              <a:rPr lang="de-DE" sz="3200" b="1" dirty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Aktive, sorgende Dorfgemeinschaft</a:t>
            </a:r>
            <a:br>
              <a:rPr lang="de-DE" sz="3200" b="1" dirty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de-DE" sz="3200" b="1" dirty="0" smtClean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Lebensqualität </a:t>
            </a:r>
            <a:r>
              <a:rPr lang="de-DE" sz="3200" b="1" dirty="0">
                <a:solidFill>
                  <a:srgbClr val="92D050"/>
                </a:solidFill>
                <a:effectLst>
                  <a:reflection blurRad="63500" stA="60000" endPos="30000" dir="5400000" sy="-100000" algn="bl" rotWithShape="0"/>
                </a:effectLst>
                <a:latin typeface="Calibri" charset="0"/>
                <a:ea typeface="Calibri" charset="0"/>
                <a:cs typeface="Calibri" charset="0"/>
              </a:rPr>
              <a:t>für Jung und Alt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1620000" y="2880000"/>
            <a:ext cx="6591985" cy="223138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Macher und Mitmacher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gesucht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Bewusstsein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wecken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Information, Information,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Information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Potenziale bei den Menschen wecken und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fördern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Sehnsucht nach der Gestaltung der Zukunft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wecken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  <a:p>
            <a:pPr marL="270000" lvl="0" indent="-270000">
              <a:lnSpc>
                <a:spcPts val="1900"/>
              </a:lnSpc>
              <a:spcBef>
                <a:spcPts val="1200"/>
              </a:spcBef>
            </a:pPr>
            <a:r>
              <a:rPr lang="de-DE" sz="1400" dirty="0">
                <a:latin typeface="Calibri" charset="0"/>
                <a:ea typeface="Calibri" charset="0"/>
                <a:cs typeface="Calibri" charset="0"/>
              </a:rPr>
              <a:t>Mit Ausdauer für eine nachhaltige Entwicklung </a:t>
            </a:r>
            <a:r>
              <a:rPr lang="de-DE" sz="1400" dirty="0" smtClean="0">
                <a:latin typeface="Calibri" charset="0"/>
                <a:ea typeface="Calibri" charset="0"/>
                <a:cs typeface="Calibri" charset="0"/>
              </a:rPr>
              <a:t>sorgen</a:t>
            </a:r>
            <a:endParaRPr lang="de-DE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211</Words>
  <Application>Microsoft Macintosh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Calibri</vt:lpstr>
      <vt:lpstr>Wingdings 3</vt:lpstr>
      <vt:lpstr>Fetzen</vt:lpstr>
      <vt:lpstr>PowerPoint-Präsentation</vt:lpstr>
      <vt:lpstr>Das Leben in der Wohlstandsgesellschaft</vt:lpstr>
      <vt:lpstr>Die Wohlstandsgesellschaft</vt:lpstr>
      <vt:lpstr>Das atemberaubende Tempo der Entwicklung überrollt die Menschen</vt:lpstr>
      <vt:lpstr>Keine erkennbare Not</vt:lpstr>
      <vt:lpstr>Ideen entwickeln und Handeln</vt:lpstr>
      <vt:lpstr>Aktive, sorgende Dorfgemeinschaft Lebensqualität für Jung und Alt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Gesellschaft-Ist-Stand</dc:title>
  <dc:subject/>
  <dc:creator>Bernd Gard</dc:creator>
  <dc:description/>
  <cp:lastModifiedBy>Yvonne Krein</cp:lastModifiedBy>
  <cp:revision>13</cp:revision>
  <dcterms:created xsi:type="dcterms:W3CDTF">2015-07-03T18:32:53Z</dcterms:created>
  <dcterms:modified xsi:type="dcterms:W3CDTF">2016-02-11T22:20:12Z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TC010721211031</vt:lpwstr>
  </property>
</Properties>
</file>